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0487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1169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4727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0493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0722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1334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1641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291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7431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23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3732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701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5068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71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2418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034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2023/11/26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5797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三十四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384183"/>
            <a:ext cx="10241192" cy="52987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主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题：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功助社稷，罪祸家国的大卫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大衛是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一代明君，忠心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神仆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，弄成这样，只能说可惜。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神不一定选道德完美的人作领袖。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卫在国家大事上谦卑倚靠神。建立了合神心意的王国。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凡事上谦卑寻求神的带领。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何忠心爱神的大卫，家庭会弄成这样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？对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今天的神仆有何提醒？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不可放纵肉体逃避责任。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卫在处理家事上犯了什么错？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体贴自己人的意思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姑息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养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奸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，后悔莫及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640719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大卫是一个最懂得如何向神认罪的人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517339"/>
            <a:ext cx="9947578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耶和华啊，我从深处向你求告！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主啊，求你听我的声音！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愿你侧耳听我恳求的声音！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主－耶和华啊，你若究察罪孽，谁能站得住呢？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但在你有赦免之恩，要叫人敬畏你。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我等候耶和华，我的心等候；我也仰望他的话。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130:1-5)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诗歌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130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1-5】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806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功助社稷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220" y="1384183"/>
            <a:ext cx="10316693" cy="5298716"/>
          </a:xfrm>
        </p:spPr>
        <p:txBody>
          <a:bodyPr>
            <a:normAutofit fontScale="92500"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卫无论往哪里去，耶和华都使他得胜。大卫作以色列众人的王，又向众民秉公行义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撒母耳记下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8:14-15)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文治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为人公义正直，有侠义心肠。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武功：武力安定列国使以色列强盛。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领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回约柜，使神回来作以色列的王。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意为神建殿，使耶路撒冷成政治宗教中心。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与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神立王位之约，神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基督生在大卫后裔中。</a:t>
            </a:r>
          </a:p>
        </p:txBody>
      </p:sp>
    </p:spTree>
    <p:extLst>
      <p:ext uri="{BB962C8B-B14F-4D97-AF65-F5344CB8AC3E}">
        <p14:creationId xmlns:p14="http://schemas.microsoft.com/office/powerpoint/2010/main" val="72574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大卫罪祸家国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473794"/>
            <a:ext cx="9947578" cy="5298716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拿单对大卫说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就是那人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既藐视我，娶了赫人乌利亚的妻为妻，所以刀剑必永不离开你的家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｡          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撒母耳记下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12:10)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必从你家中兴起祸患攻击你；我必在你眼前把你的妃嫔赐给别人，他在日光之下就与她们同寝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在暗中行这事，我却要在以色列众人面前，日光之下，报应你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 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撒母耳记下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12:11-12)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634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这次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为何如此愤怒？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517339"/>
            <a:ext cx="9947578" cy="5298716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耶和华－以色列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如此说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膏你作以色列的王，救你脱离扫罗的手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将你主人的家业赐给你，将你主人的妻交在你怀里，又将以色列和犹大家赐给你；你若还以为不足，我早就加倍地赐给你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为什么藐视耶和华的命令，行他眼中看为恶的事呢？你藉亚扪人的刀杀害赫人乌利亚，又娶了他的妻为妻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你既藐视我，娶了赫人乌利亚的妻为妻，所以刀剑必永不离开你的家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撒母耳记下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12:7-10)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4697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神的审判如何落实？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517339"/>
            <a:ext cx="9947578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义人若犯罪若不悔改，罪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必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追上。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淫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乱之子，不能存留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宣判他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与拔士巴首生的儿子死亡。</a:t>
            </a: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兴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起刀兵，妃嫔被辱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由暗嫩淫辱他玛时开始，他没有认真公义处理。是因为自己心中有愧，因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姑息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奸，种下了押沙龙之乱的祸根。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268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领袖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蒙神悦纳的悔改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384183"/>
            <a:ext cx="9837561" cy="5431872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大卫对拿单说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得罪耶和华了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拿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单说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和华已经除掉你的罪，你必不至于死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只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是你行这事，叫耶和华的仇敌大得亵渎的机会，故此，你所得的孩子必定要死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 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撒母耳记下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12:7-14)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大卫认罪和被饶恕的过程：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开认罪，求神洁净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诗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51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1-3&amp;10-12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卧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地哀求，接受结果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（撒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15-23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罪得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，重得恩宠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（撒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24-25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926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领袖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蒙神悦纳的悔改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517339"/>
            <a:ext cx="9947578" cy="5298716"/>
          </a:xfrm>
        </p:spPr>
        <p:txBody>
          <a:bodyPr>
            <a:normAutofit fontScale="925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开认罪，求神洁净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诗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51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1-3&amp;10-12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啊，求你按你的慈爱怜恤我！按你丰盛的慈悲涂抹我的过犯！求你将我的罪孽洗除净尽，并洁除我的罪！因为，我知道我的过犯；我的罪常在我面前。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啊，求你为我造清洁的心，使我里面重新有正直（或译：坚定）的灵。不要丢弃我，使我离开你的面；不要从我收回你的圣灵。求你使我仍得救恩之乐，赐我乐意的灵扶持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51:1-3,10-12)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8668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领袖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蒙神悦纳的悔改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2" y="1517339"/>
            <a:ext cx="10046567" cy="5298716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卧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地哀求，接受结果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（撒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15-23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所以大卫为这孩子恳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求神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，而且禁食，进入内室，终夜躺在地上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到第七日，孩子死了。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......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大卫就从地上起来，沐浴，抹膏，换了衣裳，进耶和华的殿敬拜；然后回宫，吩咐人摆饭，他便吃了。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撒母耳记下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12:16,18-20)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完全顺服神所给的最后结果。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908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领袖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蒙神悦纳的悔改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517339"/>
            <a:ext cx="9947578" cy="5298716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罪得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，重得恩宠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（撒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24-25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卫安慰他的妻拔示巴，与她同寝，她就生了儿子，给他起名叫所罗门。耶和华也喜爱他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，就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藉先知拿单赐他一个名字，叫耶底底亚，因为耶和华爱他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撒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母耳记下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12:24-25)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清楚表明神完全饶恕，重新开始赐福给大卫。使所罗门生在他与拔示巴的关系中。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189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1552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【信与所望之事】(下) 第三十四讲</vt:lpstr>
      <vt:lpstr>大卫功助社稷</vt:lpstr>
      <vt:lpstr>大卫罪祸家国</vt:lpstr>
      <vt:lpstr>神这次为何如此愤怒？</vt:lpstr>
      <vt:lpstr>神的审判如何落实？</vt:lpstr>
      <vt:lpstr>属灵领袖的大卫，蒙神悦纳的悔改。</vt:lpstr>
      <vt:lpstr>属灵领袖的大卫，蒙神悦纳的悔改。</vt:lpstr>
      <vt:lpstr>属灵领袖的大卫，蒙神悦纳的悔改。</vt:lpstr>
      <vt:lpstr>属灵领袖的大卫，蒙神悦纳的悔改。</vt:lpstr>
      <vt:lpstr>大卫是一个最懂得如何向神认罪的人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【信与所望之事】(下) 第三十四讲</dc:title>
  <dc:creator>sun kwong wong</dc:creator>
  <cp:lastModifiedBy>SL CHAN</cp:lastModifiedBy>
  <cp:revision>5</cp:revision>
  <dcterms:created xsi:type="dcterms:W3CDTF">2023-11-26T10:48:16Z</dcterms:created>
  <dcterms:modified xsi:type="dcterms:W3CDTF">2023-11-26T15:35:22Z</dcterms:modified>
</cp:coreProperties>
</file>